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46" autoAdjust="0"/>
    <p:restoredTop sz="94660"/>
  </p:normalViewPr>
  <p:slideViewPr>
    <p:cSldViewPr snapToGrid="0">
      <p:cViewPr>
        <p:scale>
          <a:sx n="75" d="100"/>
          <a:sy n="75" d="100"/>
        </p:scale>
        <p:origin x="25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1593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7709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54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7808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5094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0461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3010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3706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161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6051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15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FD72105F-FDF2-40AA-BDDD-4C8773E52CEC}" type="datetimeFigureOut">
              <a:rPr lang="ru-RU" smtClean="0"/>
              <a:t>30.01.2026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5CEFE63-BB6C-45FF-B162-5B9A611334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8522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B9AFD9-0FC6-AD90-FF7C-CD890FE75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6991" y="890965"/>
            <a:ext cx="3588837" cy="5076070"/>
          </a:xfrm>
        </p:spPr>
        <p:txBody>
          <a:bodyPr anchor="ctr">
            <a:normAutofit/>
          </a:bodyPr>
          <a:lstStyle/>
          <a:p>
            <a:pPr algn="l"/>
            <a:r>
              <a:rPr lang="en-US" sz="7200" b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KILLER</a:t>
            </a:r>
            <a:br>
              <a:rPr lang="en-US" sz="7200" b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</a:br>
            <a:r>
              <a:rPr lang="en-US" sz="7200" b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BEATS</a:t>
            </a:r>
            <a:endParaRPr lang="ru-RU" sz="7200" b="1" dirty="0"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pic>
        <p:nvPicPr>
          <p:cNvPr id="7" name="Рисунок 6" descr="Изображение выглядит как Графика, графический дизайн, круг, логотип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4889EC2-D85E-1204-FB5F-2C07B5A76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174" y="1595597"/>
            <a:ext cx="3666805" cy="366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870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7321E5-E3BC-9F10-85A9-4AA75745E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ru-RU" sz="5400" i="1">
                <a:latin typeface="Aptos Black" panose="020B000402020202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ИДЕЯ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E4088EE-6CCD-F4AB-48FC-210329964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200" dirty="0"/>
              <a:t>Игрок должен двигаться и уходить из-под препятствий, генерируемых под бит трека</a:t>
            </a:r>
            <a:r>
              <a:rPr lang="en-US" sz="2200" dirty="0"/>
              <a:t>. </a:t>
            </a:r>
            <a:r>
              <a:rPr lang="ru-RU" sz="2200" dirty="0"/>
              <a:t>Со временем частота их появления повышается, и выжить становится сложнее.</a:t>
            </a:r>
            <a:r>
              <a:rPr lang="en-US" sz="2200" dirty="0"/>
              <a:t> </a:t>
            </a:r>
            <a:r>
              <a:rPr lang="ru-RU" sz="2200" dirty="0"/>
              <a:t>В зависимости от количества пережитых разрезов и пуль устанавливается счет, и главная цель игры – набрать как можно больше очков</a:t>
            </a:r>
          </a:p>
        </p:txBody>
      </p:sp>
      <p:pic>
        <p:nvPicPr>
          <p:cNvPr id="5" name="Рисунок 4" descr="Изображение выглядит как снимок экрана, ноч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2000B27-34C7-4B77-2116-C01C672D54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5" r="21644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25480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F38FC3-377B-5632-81CF-3039BDC8A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ru-RU" sz="4800" i="1" dirty="0">
                <a:latin typeface="Aptos Black" panose="020B0004020202020204" pitchFamily="34" charset="0"/>
              </a:rPr>
              <a:t>РЕАЛИЗАЦИЯ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18A7D7E-3A00-2E26-6D87-75CF0837F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200" dirty="0"/>
              <a:t>Созданы классы спрайтов игрока, разреза, пули, классы </a:t>
            </a:r>
            <a:r>
              <a:rPr lang="en-US" sz="2200" dirty="0"/>
              <a:t>View</a:t>
            </a:r>
            <a:r>
              <a:rPr lang="ru-RU" sz="2200" dirty="0"/>
              <a:t> меню, самой игры, паузы, конечного экрана</a:t>
            </a:r>
          </a:p>
          <a:p>
            <a:pPr marL="0" indent="0">
              <a:buNone/>
            </a:pPr>
            <a:r>
              <a:rPr lang="ru-RU" sz="2200" dirty="0"/>
              <a:t>Синхронизация с битом трека сделана через библиотеку </a:t>
            </a:r>
            <a:r>
              <a:rPr lang="en-US" sz="2200" dirty="0" err="1"/>
              <a:t>mido</a:t>
            </a:r>
            <a:endParaRPr lang="en-US" sz="2200" dirty="0"/>
          </a:p>
          <a:p>
            <a:pPr marL="0" indent="0">
              <a:buNone/>
            </a:pPr>
            <a:r>
              <a:rPr lang="ru-RU" sz="2200" dirty="0"/>
              <a:t>Текстуры сделаны в </a:t>
            </a:r>
            <a:r>
              <a:rPr lang="en-US" sz="2200" dirty="0"/>
              <a:t>Paint, </a:t>
            </a:r>
            <a:r>
              <a:rPr lang="ru-RU" sz="2200" dirty="0"/>
              <a:t>у разрезов генерируются в реальном времени с помощью </a:t>
            </a:r>
            <a:r>
              <a:rPr lang="en-US" sz="2200" dirty="0"/>
              <a:t>pillow</a:t>
            </a:r>
          </a:p>
        </p:txBody>
      </p:sp>
      <p:pic>
        <p:nvPicPr>
          <p:cNvPr id="5" name="Объект 4" descr="Изображение выглядит как снимок экрана, ноч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B7F17C4-A617-0C16-9219-A0B93860EA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5" r="21644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88158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31538E-A213-EEFD-3116-91BD3F36E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5400" i="1">
                <a:latin typeface="Aptos Black" panose="020B0004020202020204" pitchFamily="34" charset="0"/>
              </a:rPr>
              <a:t>ПАРОЧКУ СКРИНШОТОВ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 descr="Изображение выглядит как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D08B6954-89E5-B38E-BE89-14377E4E43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148"/>
          <a:stretch>
            <a:fillRect/>
          </a:stretch>
        </p:blipFill>
        <p:spPr>
          <a:xfrm>
            <a:off x="1752769" y="1921275"/>
            <a:ext cx="3843697" cy="2163321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снимок экрана, Шриф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1C9A0F1-56D7-6601-9F02-A396F17505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416"/>
          <a:stretch>
            <a:fillRect/>
          </a:stretch>
        </p:blipFill>
        <p:spPr>
          <a:xfrm>
            <a:off x="1752768" y="4310210"/>
            <a:ext cx="3843697" cy="2179533"/>
          </a:xfrm>
          <a:prstGeom prst="rect">
            <a:avLst/>
          </a:prstGeom>
        </p:spPr>
      </p:pic>
      <p:pic>
        <p:nvPicPr>
          <p:cNvPr id="6" name="Рисунок 5" descr="Изображение выглядит как снимок экрана, пространство, астроном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26B3747-6AFE-A308-7CC0-35AD7D1F708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350"/>
          <a:stretch>
            <a:fillRect/>
          </a:stretch>
        </p:blipFill>
        <p:spPr>
          <a:xfrm>
            <a:off x="6595537" y="4310210"/>
            <a:ext cx="3843697" cy="2158674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снимок экрана, Шриф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64B66B2-1E19-A3AD-6FA6-1B43C9FCD3C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661"/>
          <a:stretch>
            <a:fillRect/>
          </a:stretch>
        </p:blipFill>
        <p:spPr>
          <a:xfrm>
            <a:off x="6595536" y="1923350"/>
            <a:ext cx="3843698" cy="217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94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12834F-1AA7-A5A5-5F2D-28BA2A89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5400" b="1" i="1" dirty="0">
                <a:latin typeface="Aptos Black" panose="020B0004020202020204" pitchFamily="34" charset="0"/>
              </a:rPr>
              <a:t>ПРОДУКТЫ ВАЙБКОДИНГА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 descr="Изображение выглядит как текст, снимок экрана,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5A1B30D-1735-9034-5E27-B2E86451C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21" y="2145401"/>
            <a:ext cx="5209157" cy="4252912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6AF43FE-B948-FC6E-213D-D539618E4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9598" y="2145401"/>
            <a:ext cx="6752142" cy="425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473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Тема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</TotalTime>
  <Words>97</Words>
  <Application>Microsoft Office PowerPoint</Application>
  <PresentationFormat>Широкоэкранный</PresentationFormat>
  <Paragraphs>9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ADLaM Display</vt:lpstr>
      <vt:lpstr>Aptos</vt:lpstr>
      <vt:lpstr>Aptos Black</vt:lpstr>
      <vt:lpstr>Aptos Display</vt:lpstr>
      <vt:lpstr>Arial</vt:lpstr>
      <vt:lpstr>Office Theme</vt:lpstr>
      <vt:lpstr>KILLER BEATS</vt:lpstr>
      <vt:lpstr>ИДЕЯ</vt:lpstr>
      <vt:lpstr>РЕАЛИЗАЦИЯ</vt:lpstr>
      <vt:lpstr>ПАРОЧКУ СКРИНШОТОВ</vt:lpstr>
      <vt:lpstr>ПРОДУКТЫ ВАЙБКОДИНГА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Дмитрий Корепин</dc:creator>
  <cp:lastModifiedBy>Дмитрий Корепин</cp:lastModifiedBy>
  <cp:revision>1</cp:revision>
  <dcterms:created xsi:type="dcterms:W3CDTF">2026-01-30T17:58:24Z</dcterms:created>
  <dcterms:modified xsi:type="dcterms:W3CDTF">2026-01-30T18:18:38Z</dcterms:modified>
</cp:coreProperties>
</file>

<file path=docProps/thumbnail.jpeg>
</file>